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17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8" d="100"/>
          <a:sy n="98" d="100"/>
        </p:scale>
        <p:origin x="94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10/12/2024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528187" y="2967762"/>
            <a:ext cx="645367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SIREE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4" name="Imagen 3" descr="Diagrama&#10;&#10;Descripción generada automáticamente con confianza me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10" y="1692910"/>
            <a:ext cx="3249295" cy="3192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4558225" y="3222660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4252984" y="2850519"/>
            <a:ext cx="3239167" cy="347863"/>
            <a:chOff x="668953" y="1494678"/>
            <a:chExt cx="3239167" cy="347863"/>
          </a:xfrm>
        </p:grpSpPr>
        <p:sp>
          <p:nvSpPr>
            <p:cNvPr id="15" name="Rectángulo 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301815" y="5187991"/>
            <a:ext cx="3239167" cy="347863"/>
            <a:chOff x="668953" y="1494678"/>
            <a:chExt cx="3239167" cy="347863"/>
          </a:xfrm>
        </p:grpSpPr>
        <p:sp>
          <p:nvSpPr>
            <p:cNvPr id="10" name="Rectángulo 9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7537328" y="5628921"/>
            <a:ext cx="385436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/>
                <a:ea typeface="+mn-lt"/>
                <a:cs typeface="+mn-lt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/>
                <a:ea typeface="Calibri" panose="020F0502020204030204"/>
                <a:cs typeface="Calibri" panose="020F0502020204030204"/>
              </a:rPr>
              <a:t>Manual técnico</a:t>
            </a:r>
          </a:p>
        </p:txBody>
      </p:sp>
      <p:pic>
        <p:nvPicPr>
          <p:cNvPr id="4" name="Imagen 3" descr="Diagrama&#10;&#10;Descripción generada automáticamente con confianza me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55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608830" y="1279328"/>
            <a:ext cx="29743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alt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SIREE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168816" y="3463724"/>
            <a:ext cx="385436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• Andr</a:t>
            </a: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é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</a:t>
            </a:r>
            <a:r>
              <a:rPr lang="es-E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Camilo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Matallana</a:t>
            </a:r>
          </a:p>
          <a:p>
            <a:pPr algn="ctr"/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• Daniel Rodr</a:t>
            </a: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í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guez</a:t>
            </a:r>
          </a:p>
          <a:p>
            <a:pPr algn="ctr"/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• Wilmer</a:t>
            </a:r>
            <a:r>
              <a:rPr lang="es-E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Arley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Camargo</a:t>
            </a:r>
          </a:p>
          <a:p>
            <a:pPr algn="ctr"/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• Jenny</a:t>
            </a:r>
            <a:r>
              <a:rPr lang="es-E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Carolina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Cano</a:t>
            </a:r>
          </a:p>
          <a:p>
            <a:pPr algn="ctr"/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• Brayan </a:t>
            </a:r>
            <a:r>
              <a:rPr lang="es-E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Stiven </a:t>
            </a:r>
            <a:r>
              <a:rPr lang="en-US" alt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Serna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09 de abril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1182520" y="1511534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82520" y="2275522"/>
            <a:ext cx="10393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600" dirty="0">
                <a:latin typeface="Work Sans Light" pitchFamily="2" charset="77"/>
              </a:rPr>
              <a:t>SIREE es un Sistema WEB dise</a:t>
            </a:r>
            <a:r>
              <a:rPr lang="en-US" altLang="en-US" sz="1600" dirty="0">
                <a:latin typeface="Work Sans Light" pitchFamily="2" charset="77"/>
              </a:rPr>
              <a:t>ñ</a:t>
            </a:r>
            <a:r>
              <a:rPr lang="en-US" altLang="es-ES" sz="1600" dirty="0">
                <a:latin typeface="Work Sans Light" pitchFamily="2" charset="77"/>
              </a:rPr>
              <a:t>ado para optimizar la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</a:t>
            </a:r>
          </a:p>
          <a:p>
            <a:r>
              <a:rPr lang="en-US" altLang="es-ES" sz="1600" dirty="0">
                <a:latin typeface="Work Sans Light" pitchFamily="2" charset="77"/>
              </a:rPr>
              <a:t>inventarios en empresas que rentan equipos de </a:t>
            </a:r>
            <a:r>
              <a:rPr lang="en-US" altLang="es-ES" sz="1600" dirty="0" err="1">
                <a:latin typeface="Work Sans Light" pitchFamily="2" charset="77"/>
              </a:rPr>
              <a:t>c</a:t>
            </a:r>
            <a:r>
              <a:rPr lang="en-US" altLang="en-US" sz="1600" dirty="0" err="1">
                <a:latin typeface="Work Sans Light" pitchFamily="2" charset="77"/>
              </a:rPr>
              <a:t>ó</a:t>
            </a:r>
            <a:r>
              <a:rPr lang="en-US" altLang="es-ES" sz="1600" dirty="0" err="1">
                <a:latin typeface="Work Sans Light" pitchFamily="2" charset="77"/>
              </a:rPr>
              <a:t>mput</a:t>
            </a:r>
            <a:r>
              <a:rPr lang="es-ES" altLang="en-US" sz="1600" dirty="0">
                <a:latin typeface="Work Sans Light" pitchFamily="2" charset="77"/>
              </a:rPr>
              <a:t>o.</a:t>
            </a:r>
            <a:br>
              <a:rPr lang="es-ES" altLang="en-US" sz="1600" dirty="0">
                <a:latin typeface="Work Sans Light" pitchFamily="2" charset="77"/>
              </a:rPr>
            </a:br>
            <a:endParaRPr lang="es-ES" altLang="en-US" sz="1600" dirty="0">
              <a:latin typeface="Work Sans Light" pitchFamily="2" charset="77"/>
            </a:endParaRPr>
          </a:p>
          <a:p>
            <a:r>
              <a:rPr lang="en-US" altLang="es-ES" sz="1600" dirty="0">
                <a:latin typeface="Work Sans Light" pitchFamily="2" charset="77"/>
              </a:rPr>
              <a:t>Permite controlar todo el ciclo de vida de los equipos, desde su</a:t>
            </a:r>
          </a:p>
          <a:p>
            <a:r>
              <a:rPr lang="en-US" altLang="es-ES" sz="1600" dirty="0">
                <a:latin typeface="Work Sans Light" pitchFamily="2" charset="77"/>
              </a:rPr>
              <a:t>adquisici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n, renta, mantenimiento hasta su disposici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final. Con una</a:t>
            </a:r>
          </a:p>
          <a:p>
            <a:r>
              <a:rPr lang="en-US" altLang="es-ES" sz="1600" dirty="0">
                <a:latin typeface="Work Sans Light" pitchFamily="2" charset="77"/>
              </a:rPr>
              <a:t>interfaz intuitiva y funciones avanzadas, SIREE ayuda a las empresas</a:t>
            </a:r>
          </a:p>
          <a:p>
            <a:r>
              <a:rPr lang="en-US" altLang="es-ES" sz="1600" dirty="0">
                <a:latin typeface="Work Sans Light" pitchFamily="2" charset="77"/>
              </a:rPr>
              <a:t>a minimizar p</a:t>
            </a:r>
            <a:r>
              <a:rPr lang="en-US" altLang="en-US" sz="1600" dirty="0">
                <a:latin typeface="Work Sans Light" pitchFamily="2" charset="77"/>
              </a:rPr>
              <a:t>é</a:t>
            </a:r>
            <a:r>
              <a:rPr lang="en-US" altLang="es-ES" sz="1600" dirty="0">
                <a:latin typeface="Work Sans Light" pitchFamily="2" charset="77"/>
              </a:rPr>
              <a:t>rdidas y mejorar la eficiencia operativa, garantizando</a:t>
            </a:r>
          </a:p>
          <a:p>
            <a:r>
              <a:rPr lang="en-US" altLang="es-ES" sz="1600" dirty="0">
                <a:latin typeface="Work Sans Light" pitchFamily="2" charset="77"/>
              </a:rPr>
              <a:t>un control detallado de los activos</a:t>
            </a:r>
          </a:p>
          <a:p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 descr="Diagrama&#10;&#10;Descripción generada automáticamente con confianza me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90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/>
          <p:nvPr/>
        </p:nvSpPr>
        <p:spPr>
          <a:xfrm>
            <a:off x="966141" y="847854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O" dirty="0">
                <a:solidFill>
                  <a:schemeClr val="bg1"/>
                </a:solidFill>
                <a:latin typeface="Work Sans Medium" pitchFamily="2" charset="77"/>
              </a:rPr>
              <a:t>SIREE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 descr="Diagrama&#10;&#10;Descripción generada automáticamente con confianza me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2489835"/>
            <a:ext cx="3249295" cy="3192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2353" y="1667521"/>
            <a:ext cx="1144729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RentAdvisor es una empresa de asesor</a:t>
            </a:r>
            <a:r>
              <a:rPr lang="en-US" altLang="en-US" sz="1600" dirty="0">
                <a:latin typeface="Work Sans Light" pitchFamily="2" charset="77"/>
              </a:rPr>
              <a:t>í</a:t>
            </a:r>
            <a:r>
              <a:rPr lang="en-US" altLang="es-ES" sz="1600" dirty="0">
                <a:latin typeface="Work Sans Light" pitchFamily="2" charset="77"/>
              </a:rPr>
              <a:t>a en tecnolog</a:t>
            </a:r>
            <a:r>
              <a:rPr lang="en-US" altLang="en-US" sz="1600" dirty="0">
                <a:latin typeface="Work Sans Light" pitchFamily="2" charset="77"/>
              </a:rPr>
              <a:t>í</a:t>
            </a:r>
            <a:r>
              <a:rPr lang="en-US" altLang="es-ES" sz="1600" dirty="0">
                <a:latin typeface="Work Sans Light" pitchFamily="2" charset="77"/>
              </a:rPr>
              <a:t>a que ofrece servicios de alquiler de equipos</a:t>
            </a:r>
            <a:r>
              <a:rPr lang="es-ES" altLang="en-US" sz="1600" dirty="0">
                <a:latin typeface="Work Sans Light" pitchFamily="2" charset="77"/>
              </a:rPr>
              <a:t>, que se encuentran ubicada en la </a:t>
            </a:r>
            <a:r>
              <a:rPr lang="en-US" altLang="es-ES" sz="1600" dirty="0">
                <a:latin typeface="Work Sans Light" pitchFamily="2" charset="77"/>
              </a:rPr>
              <a:t>Chico, Cra. 14A #101-11 Oficina 301, Bogot</a:t>
            </a:r>
            <a:r>
              <a:rPr lang="en-US" altLang="en-US" sz="1600" dirty="0">
                <a:latin typeface="Work Sans Light" pitchFamily="2" charset="77"/>
              </a:rPr>
              <a:t>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MX" sz="1600" dirty="0">
                <a:latin typeface="Work Sans Light" pitchFamily="2" charset="77"/>
              </a:rPr>
              <a:t>Vamos a intervenir en los procesos: Entrada de equipos, Salida de equipos, Inventario de los equipos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RentAdvisor en su proceso de el ingreso</a:t>
            </a:r>
            <a:r>
              <a:rPr lang="es-ES" altLang="en-US" sz="1600" dirty="0">
                <a:latin typeface="Work Sans Light" pitchFamily="2" charset="77"/>
              </a:rPr>
              <a:t>, </a:t>
            </a:r>
            <a:r>
              <a:rPr lang="en-US" altLang="es-ES" sz="1600" dirty="0">
                <a:latin typeface="Work Sans Light" pitchFamily="2" charset="77"/>
              </a:rPr>
              <a:t>salida y inventario del los equipos rentados, se lleva es un control manual por un operario encargado</a:t>
            </a:r>
            <a:r>
              <a:rPr lang="es-ES" altLang="en-US" sz="1600" dirty="0">
                <a:latin typeface="Work Sans Light" pitchFamily="2" charset="77"/>
              </a:rPr>
              <a:t>, la cual mediante una entrevista y multiples preguntas que le realizamos al operario, nos comentaba que este proceso lastimosamente contaba con muchops errores ya que este proceso se asi manual y si eficazia y efectividad no era muy eficaz.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s-ES" altLang="en-US" sz="1600" dirty="0">
                <a:latin typeface="Work Sans Light" pitchFamily="2" charset="77"/>
              </a:rPr>
              <a:t>  </a:t>
            </a:r>
            <a:endParaRPr lang="en-US" alt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MX" sz="1600" dirty="0">
                <a:latin typeface="Work Sans Light" pitchFamily="2" charset="77"/>
              </a:rPr>
              <a:t>Con esta informacion nos damos cuenta que </a:t>
            </a:r>
            <a:r>
              <a:rPr lang="en-US" altLang="es-ES" sz="1600" dirty="0">
                <a:latin typeface="Work Sans Light" pitchFamily="2" charset="77"/>
              </a:rPr>
              <a:t>RentAdvisor enfrenta problemas en su proceso de ingreso, salida e inventario de equipos debido a un control manual realizado por un </a:t>
            </a:r>
            <a:r>
              <a:rPr lang="en-US" altLang="en-US" sz="1600" dirty="0">
                <a:latin typeface="Work Sans Light" pitchFamily="2" charset="77"/>
              </a:rPr>
              <a:t>ú</a:t>
            </a:r>
            <a:r>
              <a:rPr lang="en-US" altLang="es-ES" sz="1600" dirty="0">
                <a:latin typeface="Work Sans Light" pitchFamily="2" charset="77"/>
              </a:rPr>
              <a:t>nico operario. Esto genera m</a:t>
            </a:r>
            <a:r>
              <a:rPr lang="en-US" altLang="en-US" sz="1600" dirty="0">
                <a:latin typeface="Work Sans Light" pitchFamily="2" charset="77"/>
              </a:rPr>
              <a:t>ú</a:t>
            </a:r>
            <a:r>
              <a:rPr lang="en-US" altLang="es-ES" sz="1600" dirty="0">
                <a:latin typeface="Work Sans Light" pitchFamily="2" charset="77"/>
              </a:rPr>
              <a:t>ltiples inconvenientes: errores humanos en los registros, falta de actualizaci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en tiempo real, duplicidad o p</a:t>
            </a:r>
            <a:r>
              <a:rPr lang="en-US" altLang="en-US" sz="1600" dirty="0">
                <a:latin typeface="Work Sans Light" pitchFamily="2" charset="77"/>
              </a:rPr>
              <a:t>é</a:t>
            </a:r>
            <a:r>
              <a:rPr lang="en-US" altLang="es-ES" sz="1600" dirty="0">
                <a:latin typeface="Work Sans Light" pitchFamily="2" charset="77"/>
              </a:rPr>
              <a:t>rdida de informaci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n, y dificultad para auditar movimientos de inventario. Adem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s, se presentan demoras operativas que afectan la rapidez en la entrada y salida de equipos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indent="0">
              <a:buFont typeface="Arial" panose="020B0604020202020204" pitchFamily="34" charset="0"/>
              <a:buNone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 con confianza m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190" y="273685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333064" y="10268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44433" y="767397"/>
            <a:ext cx="504291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/>
                <a:sym typeface="+mn-ea"/>
              </a:rPr>
              <a:t>Desarrollar un Sistema de Información Web SIREE para el control y optimización de los procesos de gestión de inventario en la empresa “RentAdvisors”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333390" y="201698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375" y="3011805"/>
            <a:ext cx="6547485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200" dirty="0">
                <a:latin typeface="Work Sans Light"/>
                <a:sym typeface="+mn-ea"/>
              </a:rPr>
              <a:t>Gesti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n de usuarios:</a:t>
            </a:r>
            <a:endParaRPr lang="en-US" altLang="es-ES" sz="1200" dirty="0">
              <a:latin typeface="Work Sans Ligh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s-ES" sz="1200" dirty="0">
                <a:latin typeface="Work Sans Light"/>
                <a:sym typeface="+mn-ea"/>
              </a:rPr>
              <a:t>Implementar un m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dulo que permita administrar los usuarios de RentAdvisor, asegurando un acceso adecuado y controlado al sistema. Esto incluir</a:t>
            </a:r>
            <a:r>
              <a:rPr lang="en-US" altLang="en-US" sz="1200" dirty="0">
                <a:latin typeface="Work Sans Light"/>
                <a:sym typeface="+mn-ea"/>
              </a:rPr>
              <a:t>á</a:t>
            </a:r>
            <a:r>
              <a:rPr lang="en-US" altLang="es-ES" sz="1200" dirty="0">
                <a:latin typeface="Work Sans Light"/>
                <a:sym typeface="+mn-ea"/>
              </a:rPr>
              <a:t> la asignaci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n de roles y permisos espec</a:t>
            </a:r>
            <a:r>
              <a:rPr lang="en-US" altLang="en-US" sz="1200" dirty="0">
                <a:latin typeface="Work Sans Light"/>
                <a:sym typeface="+mn-ea"/>
              </a:rPr>
              <a:t>í</a:t>
            </a:r>
            <a:r>
              <a:rPr lang="en-US" altLang="es-ES" sz="1200" dirty="0">
                <a:latin typeface="Work Sans Light"/>
                <a:sym typeface="+mn-ea"/>
              </a:rPr>
              <a:t>ficos seg</a:t>
            </a:r>
            <a:r>
              <a:rPr lang="en-US" altLang="en-US" sz="1200" dirty="0">
                <a:latin typeface="Work Sans Light"/>
                <a:sym typeface="+mn-ea"/>
              </a:rPr>
              <a:t>ú</a:t>
            </a:r>
            <a:r>
              <a:rPr lang="en-US" altLang="es-ES" sz="1200" dirty="0">
                <a:latin typeface="Work Sans Light"/>
                <a:sym typeface="+mn-ea"/>
              </a:rPr>
              <a:t>n las funciones del personal</a:t>
            </a:r>
            <a:r>
              <a:rPr lang="es-ES" altLang="en-US" sz="1200" dirty="0">
                <a:latin typeface="Work Sans Light"/>
                <a:sym typeface="+mn-ea"/>
              </a:rPr>
              <a:t>.</a:t>
            </a: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200" dirty="0">
                <a:latin typeface="Work Sans Light"/>
                <a:sym typeface="+mn-ea"/>
              </a:rPr>
              <a:t>Gesti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n eficiente del inventario:</a:t>
            </a:r>
            <a:endParaRPr lang="en-US" altLang="es-ES" sz="1200" dirty="0">
              <a:latin typeface="Work Sans Ligh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s-ES" sz="1200" dirty="0">
                <a:latin typeface="Work Sans Light"/>
                <a:sym typeface="+mn-ea"/>
              </a:rPr>
              <a:t>Desarrollar un sistema para controlar en tiempo real el inventario de equipos rentados, ventas y entradas de productos.</a:t>
            </a: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200" dirty="0">
                <a:latin typeface="Work Sans Light"/>
                <a:sym typeface="+mn-ea"/>
              </a:rPr>
              <a:t>Dise</a:t>
            </a:r>
            <a:r>
              <a:rPr lang="en-US" altLang="en-US" sz="1200" dirty="0">
                <a:latin typeface="Work Sans Light"/>
                <a:sym typeface="+mn-ea"/>
              </a:rPr>
              <a:t>ñ</a:t>
            </a:r>
            <a:r>
              <a:rPr lang="en-US" altLang="es-ES" sz="1200" dirty="0">
                <a:latin typeface="Work Sans Light"/>
                <a:sym typeface="+mn-ea"/>
              </a:rPr>
              <a:t>o de categor</a:t>
            </a:r>
            <a:r>
              <a:rPr lang="en-US" altLang="en-US" sz="1200" dirty="0">
                <a:latin typeface="Work Sans Light"/>
                <a:sym typeface="+mn-ea"/>
              </a:rPr>
              <a:t>í</a:t>
            </a:r>
            <a:r>
              <a:rPr lang="en-US" altLang="es-ES" sz="1200" dirty="0">
                <a:latin typeface="Work Sans Light"/>
                <a:sym typeface="+mn-ea"/>
              </a:rPr>
              <a:t>as:</a:t>
            </a:r>
            <a:endParaRPr lang="en-US" altLang="es-ES" sz="1200" dirty="0">
              <a:latin typeface="Work Sans Ligh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s-ES" sz="1200" dirty="0">
                <a:latin typeface="Work Sans Light"/>
                <a:sym typeface="+mn-ea"/>
              </a:rPr>
              <a:t>Implementar un sistema de categor</a:t>
            </a:r>
            <a:r>
              <a:rPr lang="en-US" altLang="en-US" sz="1200" dirty="0">
                <a:latin typeface="Work Sans Light"/>
                <a:sym typeface="+mn-ea"/>
              </a:rPr>
              <a:t>í</a:t>
            </a:r>
            <a:r>
              <a:rPr lang="en-US" altLang="es-ES" sz="1200" dirty="0">
                <a:latin typeface="Work Sans Light"/>
                <a:sym typeface="+mn-ea"/>
              </a:rPr>
              <a:t>as que organice y clasifique los equipos seg</a:t>
            </a:r>
            <a:r>
              <a:rPr lang="en-US" altLang="en-US" sz="1200" dirty="0">
                <a:latin typeface="Work Sans Light"/>
                <a:sym typeface="+mn-ea"/>
              </a:rPr>
              <a:t>ú</a:t>
            </a:r>
            <a:r>
              <a:rPr lang="en-US" altLang="es-ES" sz="1200" dirty="0">
                <a:latin typeface="Work Sans Light"/>
                <a:sym typeface="+mn-ea"/>
              </a:rPr>
              <a:t>n su tipo, caracter</a:t>
            </a:r>
            <a:r>
              <a:rPr lang="en-US" altLang="en-US" sz="1200" dirty="0">
                <a:latin typeface="Work Sans Light"/>
                <a:sym typeface="+mn-ea"/>
              </a:rPr>
              <a:t>í</a:t>
            </a:r>
            <a:r>
              <a:rPr lang="en-US" altLang="es-ES" sz="1200" dirty="0">
                <a:latin typeface="Work Sans Light"/>
                <a:sym typeface="+mn-ea"/>
              </a:rPr>
              <a:t>sticas o uso</a:t>
            </a:r>
            <a:r>
              <a:rPr lang="es-ES" altLang="en-US" sz="1200" dirty="0">
                <a:latin typeface="Work Sans Light"/>
                <a:sym typeface="+mn-ea"/>
              </a:rPr>
              <a:t>.</a:t>
            </a: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200" dirty="0">
                <a:latin typeface="Work Sans Light"/>
                <a:sym typeface="+mn-ea"/>
              </a:rPr>
              <a:t>Gesti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n de transacciones:</a:t>
            </a:r>
            <a:endParaRPr lang="en-US" altLang="es-ES" sz="1200" dirty="0">
              <a:latin typeface="Work Sans Ligh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s-ES" sz="1200" dirty="0">
                <a:latin typeface="Work Sans Light"/>
                <a:sym typeface="+mn-ea"/>
              </a:rPr>
              <a:t>Incorporar un m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dulo que administre las transacciones de alquiler y venta de equipos. </a:t>
            </a: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2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200" dirty="0">
                <a:latin typeface="Work Sans Light"/>
                <a:sym typeface="+mn-ea"/>
              </a:rPr>
              <a:t>M</a:t>
            </a:r>
            <a:r>
              <a:rPr lang="en-US" altLang="en-US" sz="1200" dirty="0">
                <a:latin typeface="Work Sans Light"/>
                <a:sym typeface="+mn-ea"/>
              </a:rPr>
              <a:t>ó</a:t>
            </a:r>
            <a:r>
              <a:rPr lang="en-US" altLang="es-ES" sz="1200" dirty="0">
                <a:latin typeface="Work Sans Light"/>
                <a:sym typeface="+mn-ea"/>
              </a:rPr>
              <a:t>dulo de informes y reportes:</a:t>
            </a:r>
            <a:endParaRPr lang="en-US" altLang="es-ES" sz="1200" dirty="0">
              <a:latin typeface="Work Sans Ligh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s-ES" sz="1200" dirty="0">
                <a:latin typeface="Work Sans Light"/>
                <a:sym typeface="+mn-ea"/>
              </a:rPr>
              <a:t>Dise</a:t>
            </a:r>
            <a:r>
              <a:rPr lang="en-US" altLang="en-US" sz="1200" dirty="0">
                <a:latin typeface="Work Sans Light"/>
                <a:sym typeface="+mn-ea"/>
              </a:rPr>
              <a:t>ñ</a:t>
            </a:r>
            <a:r>
              <a:rPr lang="en-US" altLang="es-ES" sz="1200" dirty="0">
                <a:latin typeface="Work Sans Light"/>
                <a:sym typeface="+mn-ea"/>
              </a:rPr>
              <a:t>ar un sistema que permita visualizar de forma clara y detallada los reportes relacionados con las transacciones, inventario, y rendimien</a:t>
            </a:r>
            <a:r>
              <a:rPr lang="es-ES" altLang="en-US" sz="1200" dirty="0">
                <a:latin typeface="Work Sans Light"/>
                <a:sym typeface="+mn-ea"/>
              </a:rPr>
              <a:t>to</a:t>
            </a:r>
            <a:r>
              <a:rPr lang="en-US" altLang="es-ES" sz="1600" dirty="0">
                <a:latin typeface="Work Sans Light"/>
                <a:sym typeface="+mn-ea"/>
              </a:rPr>
              <a:t>. </a:t>
            </a: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 con confianza m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55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/>
          <p:cNvPicPr/>
          <p:nvPr/>
        </p:nvPicPr>
        <p:blipFill>
          <a:blip r:embed="rId3"/>
          <a:srcRect t="9204" b="14139"/>
          <a:stretch>
            <a:fillRect/>
          </a:stretch>
        </p:blipFill>
        <p:spPr>
          <a:xfrm>
            <a:off x="7949565" y="1735455"/>
            <a:ext cx="3390265" cy="4039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2353" y="1667521"/>
            <a:ext cx="11447293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El desarrollo del Sistema de Informaci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Web SIREE tiene como prop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sito optimizar los procesos de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inventario en la empresa RentAdvisor, ofreciendo una soluci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tecnol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gica para resolver las ineficiencias actuales en la administraci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recursos. Actualmente, la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manual y desorganizada de inventarios y transacciones genera inconsistencias y retrasos en la toma de decisiones, afectando negativamente la operatividad y rentabilidad de la empresa.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SIREE ser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una herramienta integral que permitir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una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eficiente del inventario y las transacciones, facilitando el acceso a informaci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en tiempo real sobre disponibilidad de equipos, entradas, salidas y alquileres. Esto permitir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a los usuarios tomar decisiones 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pidas y fundamentadas, mejorando la precisi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los registros y reduciendo las p</a:t>
            </a:r>
            <a:r>
              <a:rPr lang="en-US" altLang="en-US" sz="1600" dirty="0">
                <a:latin typeface="Work Sans Light" pitchFamily="2" charset="77"/>
              </a:rPr>
              <a:t>é</a:t>
            </a:r>
            <a:r>
              <a:rPr lang="en-US" altLang="es-ES" sz="1600" dirty="0">
                <a:latin typeface="Work Sans Light" pitchFamily="2" charset="77"/>
              </a:rPr>
              <a:t>rdidas. Al centralizar la informaci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y automatizar tareas clave, el sistema eliminar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discrepancias y mejorar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la fiabilidad de los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Este sistema representa una contribuci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significativa al sector de rentas de equipos, beneficiando directamente a RentAdvisor y ofreciendo un modelo replicable para empresas similares. La implementaci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SIREE optimizar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procesos, proporcionar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an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lisis valiosos y apoyar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la sostenibilidad del negocio, brindando una ventaja estrat</a:t>
            </a:r>
            <a:r>
              <a:rPr lang="en-US" altLang="en-US" sz="1600" dirty="0">
                <a:latin typeface="Work Sans Light" pitchFamily="2" charset="77"/>
              </a:rPr>
              <a:t>é</a:t>
            </a:r>
            <a:r>
              <a:rPr lang="en-US" altLang="es-ES" sz="1600" dirty="0">
                <a:latin typeface="Work Sans Light" pitchFamily="2" charset="77"/>
              </a:rPr>
              <a:t>gica en el mercado y mejorando la competitividad y eficiencia operativa.</a:t>
            </a:r>
          </a:p>
          <a:p>
            <a:pPr indent="0">
              <a:buFont typeface="Arial" panose="020B0604020202020204" pitchFamily="34" charset="0"/>
              <a:buNone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 con confianza m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55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2353" y="2124086"/>
            <a:ext cx="11447293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s-ES" sz="1600" dirty="0">
                <a:latin typeface="Work Sans Light"/>
                <a:sym typeface="+mn-ea"/>
              </a:rPr>
              <a:t>El sistema SIREE est</a:t>
            </a:r>
            <a:r>
              <a:rPr lang="en-US" altLang="en-US" sz="1600" dirty="0">
                <a:latin typeface="Work Sans Light"/>
                <a:sym typeface="+mn-ea"/>
              </a:rPr>
              <a:t>á</a:t>
            </a:r>
            <a:r>
              <a:rPr lang="en-US" altLang="es-ES" sz="1600" dirty="0">
                <a:latin typeface="Work Sans Light"/>
                <a:sym typeface="+mn-ea"/>
              </a:rPr>
              <a:t> dise</a:t>
            </a:r>
            <a:r>
              <a:rPr lang="en-US" altLang="en-US" sz="1600" dirty="0">
                <a:latin typeface="Work Sans Light"/>
                <a:sym typeface="+mn-ea"/>
              </a:rPr>
              <a:t>ñ</a:t>
            </a:r>
            <a:r>
              <a:rPr lang="en-US" altLang="es-ES" sz="1600" dirty="0">
                <a:latin typeface="Work Sans Light"/>
                <a:sym typeface="+mn-ea"/>
              </a:rPr>
              <a:t>ado para optimizar la gesti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inventarios en RentAdvisor, permitiendo a los usuarios (administradores y empleados) realizar operaciones clave como el registro de entradas y salidas de equipos, visualizaci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del inventario disponible y administraci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transacciones de alquiler y venta. Adem</a:t>
            </a:r>
            <a:r>
              <a:rPr lang="en-US" altLang="en-US" sz="1600" dirty="0">
                <a:latin typeface="Work Sans Light"/>
                <a:sym typeface="+mn-ea"/>
              </a:rPr>
              <a:t>á</a:t>
            </a:r>
            <a:r>
              <a:rPr lang="en-US" altLang="es-ES" sz="1600" dirty="0">
                <a:latin typeface="Work Sans Light"/>
                <a:sym typeface="+mn-ea"/>
              </a:rPr>
              <a:t>s, incluye un m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dulo de gesti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contratos y pagos para mejorar la precisi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los registros y optimizar las operaciones del negocio.</a:t>
            </a:r>
            <a:endParaRPr lang="en-US" altLang="es-ES" sz="1600" dirty="0">
              <a:latin typeface="Work Sans Light"/>
            </a:endParaRPr>
          </a:p>
          <a:p>
            <a:pPr algn="just"/>
            <a:endParaRPr lang="en-US" altLang="es-ES" sz="1600" dirty="0">
              <a:latin typeface="Work Sans Light"/>
            </a:endParaRPr>
          </a:p>
          <a:p>
            <a:pPr algn="just"/>
            <a:r>
              <a:rPr lang="en-US" altLang="es-ES" sz="1600" dirty="0">
                <a:latin typeface="Work Sans Light"/>
                <a:sym typeface="+mn-ea"/>
              </a:rPr>
              <a:t>El sistema se enfoca exclusivamente en la gesti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inventarios y transacciones relacionadas, excluyendo funcionalidades ajenas a este proceso, como la gesti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recursos humanos o marketing. Este enfoque especializado permite un control eficiente de los equipos, alquileres y ventas, optimizando los procesos operativos de RentAdvisor.</a:t>
            </a:r>
            <a:endParaRPr lang="en-US" altLang="es-ES" sz="1600" dirty="0">
              <a:latin typeface="Work Sans Light"/>
            </a:endParaRPr>
          </a:p>
          <a:p>
            <a:pPr algn="just"/>
            <a:endParaRPr lang="en-US" altLang="es-ES" sz="1600" dirty="0">
              <a:latin typeface="Work Sans Light"/>
            </a:endParaRPr>
          </a:p>
          <a:p>
            <a:pPr algn="just"/>
            <a:r>
              <a:rPr lang="en-US" altLang="es-ES" sz="1600" dirty="0">
                <a:latin typeface="Work Sans Light"/>
                <a:sym typeface="+mn-ea"/>
              </a:rPr>
              <a:t>En cuanto a la tecnolog</a:t>
            </a:r>
            <a:r>
              <a:rPr lang="en-US" altLang="en-US" sz="1600" dirty="0">
                <a:latin typeface="Work Sans Light"/>
                <a:sym typeface="+mn-ea"/>
              </a:rPr>
              <a:t>í</a:t>
            </a:r>
            <a:r>
              <a:rPr lang="en-US" altLang="es-ES" sz="1600" dirty="0">
                <a:latin typeface="Work Sans Light"/>
                <a:sym typeface="+mn-ea"/>
              </a:rPr>
              <a:t>a utilizada, el back-end ser</a:t>
            </a:r>
            <a:r>
              <a:rPr lang="en-US" altLang="en-US" sz="1600" dirty="0">
                <a:latin typeface="Work Sans Light"/>
                <a:sym typeface="+mn-ea"/>
              </a:rPr>
              <a:t>á</a:t>
            </a:r>
            <a:r>
              <a:rPr lang="en-US" altLang="es-ES" sz="1600" dirty="0">
                <a:latin typeface="Work Sans Light"/>
                <a:sym typeface="+mn-ea"/>
              </a:rPr>
              <a:t> desarrollado en PHP, mientras que el front-end se implementar</a:t>
            </a:r>
            <a:r>
              <a:rPr lang="en-US" altLang="en-US" sz="1600" dirty="0">
                <a:latin typeface="Work Sans Light"/>
                <a:sym typeface="+mn-ea"/>
              </a:rPr>
              <a:t>á</a:t>
            </a:r>
            <a:r>
              <a:rPr lang="en-US" altLang="es-ES" sz="1600" dirty="0">
                <a:latin typeface="Work Sans Light"/>
                <a:sym typeface="+mn-ea"/>
              </a:rPr>
              <a:t> con JavaScript, HTML y CSS. Para la gesti</a:t>
            </a:r>
            <a:r>
              <a:rPr lang="en-US" altLang="en-US" sz="1600" dirty="0">
                <a:latin typeface="Work Sans Light"/>
                <a:sym typeface="+mn-ea"/>
              </a:rPr>
              <a:t>ó</a:t>
            </a:r>
            <a:r>
              <a:rPr lang="en-US" altLang="es-ES" sz="1600" dirty="0">
                <a:latin typeface="Work Sans Light"/>
                <a:sym typeface="+mn-ea"/>
              </a:rPr>
              <a:t>n de datos, se utilizar</a:t>
            </a:r>
            <a:r>
              <a:rPr lang="en-US" altLang="en-US" sz="1600" dirty="0">
                <a:latin typeface="Work Sans Light"/>
                <a:sym typeface="+mn-ea"/>
              </a:rPr>
              <a:t>á</a:t>
            </a:r>
            <a:r>
              <a:rPr lang="en-US" altLang="es-ES" sz="1600" dirty="0">
                <a:latin typeface="Work Sans Light"/>
                <a:sym typeface="+mn-ea"/>
              </a:rPr>
              <a:t> MySQL como base de datos, garantizando eficiencia y escalabilidad del sistema.</a:t>
            </a: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 con confianza m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55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2353" y="1667521"/>
            <a:ext cx="1144729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El sistema SIREE est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 enfocado exclusivamente en la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inventarios, el registro de transacciones y la generaci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informes operativos en RentAdvisor. Sus funcionalidades est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n dise</a:t>
            </a:r>
            <a:r>
              <a:rPr lang="en-US" altLang="en-US" sz="1600" dirty="0">
                <a:latin typeface="Work Sans Light" pitchFamily="2" charset="77"/>
              </a:rPr>
              <a:t>ñ</a:t>
            </a:r>
            <a:r>
              <a:rPr lang="en-US" altLang="es-ES" sz="1600" dirty="0">
                <a:latin typeface="Work Sans Light" pitchFamily="2" charset="77"/>
              </a:rPr>
              <a:t>adas para optimizar el control de equipos, la administraci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alquileres y ventas, as</a:t>
            </a:r>
            <a:r>
              <a:rPr lang="en-US" altLang="en-US" sz="1600" dirty="0">
                <a:latin typeface="Work Sans Light" pitchFamily="2" charset="77"/>
              </a:rPr>
              <a:t>í</a:t>
            </a:r>
            <a:r>
              <a:rPr lang="en-US" altLang="es-ES" sz="1600" dirty="0">
                <a:latin typeface="Work Sans Light" pitchFamily="2" charset="77"/>
              </a:rPr>
              <a:t> como el an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lisis de datos relacionados con las operaciones de la empresa.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s-ES" sz="1600" dirty="0">
                <a:latin typeface="Work Sans Light" pitchFamily="2" charset="77"/>
              </a:rPr>
              <a:t>El sistema excluye 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reas como la gesti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recursos humanos, marketing digital y la administraci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de proveedores, concentr</a:t>
            </a:r>
            <a:r>
              <a:rPr lang="en-US" altLang="en-US" sz="1600" dirty="0">
                <a:latin typeface="Work Sans Light" pitchFamily="2" charset="77"/>
              </a:rPr>
              <a:t>á</a:t>
            </a:r>
            <a:r>
              <a:rPr lang="en-US" altLang="es-ES" sz="1600" dirty="0">
                <a:latin typeface="Work Sans Light" pitchFamily="2" charset="77"/>
              </a:rPr>
              <a:t>ndose en cubrir de manera eficiente las necesidades operativas y administrativas directamente vinculadas al inventario y las transacciones de equipos. Esta delimitaci</a:t>
            </a:r>
            <a:r>
              <a:rPr lang="en-US" altLang="en-US" sz="1600" dirty="0">
                <a:latin typeface="Work Sans Light" pitchFamily="2" charset="77"/>
              </a:rPr>
              <a:t>ó</a:t>
            </a:r>
            <a:r>
              <a:rPr lang="en-US" altLang="es-ES" sz="1600" dirty="0">
                <a:latin typeface="Work Sans Light" pitchFamily="2" charset="77"/>
              </a:rPr>
              <a:t>n asegura un enfoque especializado para atender las prioridades esenciales de RentAdvisor, mejorando su eficiencia y rendimiento operativo.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 con confianza m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55" y="246380"/>
            <a:ext cx="1015365" cy="998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1089</Words>
  <Application>Microsoft Office PowerPoint</Application>
  <PresentationFormat>Panorámica</PresentationFormat>
  <Paragraphs>98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kevin_sgiraldol@soy.sena.edu.co</cp:lastModifiedBy>
  <cp:revision>75</cp:revision>
  <dcterms:created xsi:type="dcterms:W3CDTF">2020-10-01T23:51:00Z</dcterms:created>
  <dcterms:modified xsi:type="dcterms:W3CDTF">2024-12-10T23:53:23Z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  <property fmtid="{D5CDD505-2E9C-101B-9397-08002B2CF9AE}" pid="9" name="ICV">
    <vt:lpwstr>0EE2184DF0CA4734B46BC35202CEE08F_13</vt:lpwstr>
  </property>
  <property fmtid="{D5CDD505-2E9C-101B-9397-08002B2CF9AE}" pid="10" name="KSOProductBuildVer">
    <vt:lpwstr>3082-12.2.0.19307</vt:lpwstr>
  </property>
</Properties>
</file>